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2" r:id="rId3"/>
    <p:sldId id="260" r:id="rId4"/>
    <p:sldId id="261" r:id="rId5"/>
    <p:sldId id="263" r:id="rId6"/>
    <p:sldId id="264" r:id="rId7"/>
    <p:sldId id="265" r:id="rId8"/>
    <p:sldId id="268" r:id="rId9"/>
    <p:sldId id="266" r:id="rId10"/>
    <p:sldId id="269" r:id="rId11"/>
    <p:sldId id="270" r:id="rId12"/>
    <p:sldId id="271" r:id="rId13"/>
    <p:sldId id="267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UPn5YygFgE?si=fOjGS7frNqcJWdB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wc5I2-JCMQ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94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6" y="1988222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988222"/>
            <a:ext cx="34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Loader</a:t>
            </a:r>
            <a:r>
              <a:rPr lang="ko-KR" altLang="en-US"/>
              <a:t>를 이용하는데 모든 </a:t>
            </a:r>
            <a:r>
              <a:rPr lang="en-US" altLang="ko-KR"/>
              <a:t>Loader</a:t>
            </a:r>
            <a:r>
              <a:rPr lang="ko-KR" altLang="en-US"/>
              <a:t>함수는 </a:t>
            </a:r>
            <a:r>
              <a:rPr lang="en-US" altLang="ko-KR"/>
              <a:t>ILoader Interface</a:t>
            </a:r>
            <a:r>
              <a:rPr lang="ko-KR" altLang="en-US"/>
              <a:t>를 상속 받는다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2949803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13" y="5397491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05834"/>
            <a:ext cx="3466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클래스 </a:t>
            </a:r>
            <a:r>
              <a:rPr lang="en-US" altLang="ko-KR"/>
              <a:t>List</a:t>
            </a:r>
            <a:r>
              <a:rPr lang="ko-KR" altLang="en-US"/>
              <a:t>를 </a:t>
            </a:r>
            <a:r>
              <a:rPr lang="en-US" altLang="ko-KR"/>
              <a:t>Dictionary </a:t>
            </a:r>
            <a:r>
              <a:rPr lang="ko-KR" altLang="en-US"/>
              <a:t>형태로 변환시켜서 반환하는 함수이다</a:t>
            </a:r>
            <a:r>
              <a:rPr lang="en-US" altLang="ko-KR"/>
              <a:t>. </a:t>
            </a:r>
            <a:r>
              <a:rPr lang="ko-KR" altLang="en-US"/>
              <a:t>이 것은 실제 게임에 들어갈 때 데이터를 파싱한다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4693850"/>
            <a:ext cx="34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List</a:t>
            </a:r>
            <a:r>
              <a:rPr lang="ko-KR" altLang="en-US"/>
              <a:t>를 </a:t>
            </a:r>
            <a:r>
              <a:rPr lang="en-US" altLang="ko-KR"/>
              <a:t>Json</a:t>
            </a:r>
            <a:r>
              <a:rPr lang="ko-KR" altLang="en-US"/>
              <a:t>으로 </a:t>
            </a:r>
            <a:r>
              <a:rPr lang="en-US" altLang="ko-KR"/>
              <a:t>Convert</a:t>
            </a:r>
            <a:r>
              <a:rPr lang="ko-KR" altLang="en-US"/>
              <a:t>한 후 경로를 지정하고 </a:t>
            </a:r>
            <a:r>
              <a:rPr lang="en-US" altLang="ko-KR"/>
              <a:t>Json</a:t>
            </a:r>
            <a:r>
              <a:rPr lang="ko-KR" altLang="en-US"/>
              <a:t>으로 저장한다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Json</a:t>
            </a:r>
            <a:r>
              <a:rPr lang="ko-KR" altLang="en-US"/>
              <a:t>파일을 사용할 때는 게임을 시작하면 </a:t>
            </a:r>
            <a:r>
              <a:rPr lang="en-US" altLang="ko-KR"/>
              <a:t>DataManager</a:t>
            </a:r>
            <a:r>
              <a:rPr lang="ko-KR" altLang="en-US"/>
              <a:t>가 </a:t>
            </a:r>
            <a:r>
              <a:rPr lang="en-US" altLang="ko-KR"/>
              <a:t>Init</a:t>
            </a:r>
            <a:r>
              <a:rPr lang="ko-KR" altLang="en-US"/>
              <a:t>함수를 호출한다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Init</a:t>
            </a:r>
            <a:r>
              <a:rPr lang="ko-KR" altLang="en-US"/>
              <a:t>함수에서 </a:t>
            </a:r>
            <a:r>
              <a:rPr lang="en-US" altLang="ko-KR"/>
              <a:t>LoadJson</a:t>
            </a:r>
            <a:r>
              <a:rPr lang="ko-KR" altLang="en-US"/>
              <a:t>함수를 사용하는데 </a:t>
            </a:r>
            <a:r>
              <a:rPr lang="en-US" altLang="ko-KR"/>
              <a:t>Iloader</a:t>
            </a:r>
            <a:r>
              <a:rPr lang="ko-KR" altLang="en-US"/>
              <a:t>를 상속받은 </a:t>
            </a:r>
            <a:r>
              <a:rPr lang="en-US" altLang="ko-KR"/>
              <a:t>generic</a:t>
            </a:r>
            <a:r>
              <a:rPr lang="ko-KR" altLang="en-US"/>
              <a:t>함수로 </a:t>
            </a:r>
            <a:r>
              <a:rPr lang="en-US" altLang="ko-KR"/>
              <a:t>Json</a:t>
            </a:r>
            <a:r>
              <a:rPr lang="ko-KR" altLang="en-US"/>
              <a:t>을 다시 </a:t>
            </a:r>
            <a:r>
              <a:rPr lang="en-US" altLang="ko-KR"/>
              <a:t>string</a:t>
            </a:r>
            <a:r>
              <a:rPr lang="ko-KR" altLang="en-US"/>
              <a:t>값으로 전환한다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Iloader</a:t>
            </a:r>
            <a:r>
              <a:rPr lang="ko-KR" altLang="en-US"/>
              <a:t>에 있는 </a:t>
            </a:r>
            <a:r>
              <a:rPr lang="en-US" altLang="ko-KR"/>
              <a:t>MakeDict</a:t>
            </a:r>
            <a:r>
              <a:rPr lang="ko-KR" altLang="en-US"/>
              <a:t>함수로 </a:t>
            </a:r>
            <a:r>
              <a:rPr lang="en-US" altLang="ko-KR"/>
              <a:t>Dictionary</a:t>
            </a:r>
            <a:r>
              <a:rPr lang="ko-KR" altLang="en-US"/>
              <a:t>형태로 다시 전환하고 이것을 멤버변수인 </a:t>
            </a:r>
            <a:r>
              <a:rPr lang="en-US" altLang="ko-KR"/>
              <a:t>Dictionary</a:t>
            </a:r>
            <a:r>
              <a:rPr lang="ko-KR" altLang="en-US"/>
              <a:t>에 넣어서 데이터를 관리한다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403122" y="1632155"/>
            <a:ext cx="319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데이터는 </a:t>
            </a:r>
            <a:r>
              <a:rPr lang="en-US" altLang="ko-KR"/>
              <a:t>Singleton</a:t>
            </a:r>
            <a:r>
              <a:rPr lang="ko-KR" altLang="en-US"/>
              <a:t>패턴으로 관리했다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260554" y="2648757"/>
            <a:ext cx="319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Manager</a:t>
            </a:r>
            <a:r>
              <a:rPr lang="ko-KR" altLang="en-US"/>
              <a:t>클래스가 모든 </a:t>
            </a:r>
            <a:r>
              <a:rPr lang="en-US" altLang="ko-KR"/>
              <a:t>Manager</a:t>
            </a:r>
            <a:r>
              <a:rPr lang="ko-KR" altLang="en-US"/>
              <a:t>류 클래스들을 관리한다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982067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38" y="4579515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57316" y="4583126"/>
            <a:ext cx="319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하나의 </a:t>
            </a:r>
            <a:r>
              <a:rPr lang="en-US" altLang="ko-KR"/>
              <a:t>Manager</a:t>
            </a:r>
            <a:r>
              <a:rPr lang="ko-KR" altLang="en-US"/>
              <a:t>만 있어야하므로 </a:t>
            </a:r>
            <a:r>
              <a:rPr lang="en-US" altLang="ko-KR"/>
              <a:t>static</a:t>
            </a:r>
            <a:r>
              <a:rPr lang="ko-KR" altLang="en-US"/>
              <a:t>이고 </a:t>
            </a:r>
            <a:r>
              <a:rPr lang="en-US" altLang="ko-KR"/>
              <a:t>Manager</a:t>
            </a:r>
            <a:r>
              <a:rPr lang="ko-KR" altLang="en-US"/>
              <a:t>멤버로 각 </a:t>
            </a:r>
            <a:r>
              <a:rPr lang="en-US" altLang="ko-KR"/>
              <a:t>Manager</a:t>
            </a:r>
            <a:r>
              <a:rPr lang="ko-KR" altLang="en-US"/>
              <a:t>들이 들어간다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사용 예시로 다국 언어 지원이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2276029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689187" y="5196808"/>
            <a:ext cx="5192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이렇게 </a:t>
            </a:r>
            <a:r>
              <a:rPr lang="en-US" altLang="ko-KR"/>
              <a:t>Exel</a:t>
            </a:r>
            <a:r>
              <a:rPr lang="ko-KR" altLang="en-US"/>
              <a:t>을 잡고 데이터를 파싱한 후</a:t>
            </a:r>
            <a:r>
              <a:rPr lang="en-US" altLang="ko-KR"/>
              <a:t>, Json</a:t>
            </a:r>
            <a:r>
              <a:rPr lang="ko-KR" altLang="en-US"/>
              <a:t>으로 저장되고</a:t>
            </a:r>
            <a:r>
              <a:rPr lang="en-US" altLang="ko-KR"/>
              <a:t>, </a:t>
            </a:r>
            <a:r>
              <a:rPr lang="ko-KR" altLang="en-US"/>
              <a:t>게임 시작시 </a:t>
            </a:r>
            <a:r>
              <a:rPr lang="en-US" altLang="ko-KR"/>
              <a:t>Dictionary</a:t>
            </a:r>
            <a:r>
              <a:rPr lang="ko-KR" altLang="en-US"/>
              <a:t>로 변환된 뒤</a:t>
            </a:r>
            <a:r>
              <a:rPr lang="en-US" altLang="ko-KR"/>
              <a:t>, </a:t>
            </a:r>
          </a:p>
          <a:p>
            <a:r>
              <a:rPr lang="ko-KR" altLang="en-US"/>
              <a:t>사용은 </a:t>
            </a:r>
            <a:r>
              <a:rPr lang="en-US" altLang="ko-KR"/>
              <a:t>GetString</a:t>
            </a:r>
            <a:r>
              <a:rPr lang="ko-KR" altLang="en-US"/>
              <a:t>함수를 만들어서 언어 </a:t>
            </a:r>
            <a:r>
              <a:rPr lang="en-US" altLang="ko-KR"/>
              <a:t>type</a:t>
            </a:r>
            <a:r>
              <a:rPr lang="ko-KR" altLang="en-US"/>
              <a:t>에 따라서 값을 불러오는 방식이다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게임 개발 공모전을 위한 수학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2023.05~ 2023.09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2"/>
              </a:rPr>
              <a:t>https://youtu.be/UUPn5YygFgE?si=fOjGS7frNqcJWdBN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플랫폼 게임</a:t>
            </a:r>
            <a:r>
              <a:rPr lang="en-US" altLang="ko-KR"/>
              <a:t>, </a:t>
            </a:r>
            <a:r>
              <a:rPr lang="ko-KR" altLang="en-US"/>
              <a:t>경주게임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4564626" y="2404099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멀티포함 수학게임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1</a:t>
            </a:r>
            <a:r>
              <a:rPr lang="ko-KR" altLang="en-US"/>
              <a:t>인 전략 게임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The Sword </a:t>
            </a:r>
            <a:r>
              <a:rPr lang="ko-KR" altLang="en-US" sz="4000"/>
              <a:t>개발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UI,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412F0-EF3C-C625-B6BB-632B91EF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2" y="740414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2959510" y="5932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3"/>
              </a:rPr>
              <a:t>https://youtu.be/Swc5I2-JCMQ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>
                <a:latin typeface="+mj-lt"/>
                <a:ea typeface="+mj-ea"/>
                <a:cs typeface="+mj-cs"/>
              </a:rPr>
              <a:t>The Sword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>
                <a:latin typeface="+mj-lt"/>
                <a:ea typeface="+mj-ea"/>
                <a:cs typeface="+mj-cs"/>
              </a:rPr>
              <a:t>맵툴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D45DB-99CB-CED9-9D5F-FD07E381869E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/>
              <a:t>Exel </a:t>
            </a:r>
            <a:r>
              <a:rPr lang="ko-KR" altLang="en-US" sz="2200"/>
              <a:t>파일을 </a:t>
            </a:r>
            <a:r>
              <a:rPr lang="en-US" altLang="ko-KR" sz="2200"/>
              <a:t>string</a:t>
            </a:r>
            <a:r>
              <a:rPr lang="ko-KR" altLang="en-US" sz="2200"/>
              <a:t>으로 읽고</a:t>
            </a:r>
            <a:r>
              <a:rPr lang="en-US" altLang="ko-KR" sz="2200"/>
              <a:t>, string</a:t>
            </a:r>
            <a:r>
              <a:rPr lang="ko-KR" altLang="en-US" sz="2200"/>
              <a:t>과 같은 이름의 </a:t>
            </a:r>
            <a:r>
              <a:rPr lang="en-US" altLang="ko-KR" sz="2200"/>
              <a:t>prefa</a:t>
            </a:r>
            <a:r>
              <a:rPr lang="ko-KR" altLang="en-US" sz="2200"/>
              <a:t>들을 생성한다</a:t>
            </a:r>
            <a:r>
              <a:rPr lang="en-US" altLang="ko-KR" sz="22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/>
              <a:t>맵이 다 완성되면 그 전체을 다시 프리펩화 시켜 맵을 만드는 툴</a:t>
            </a:r>
            <a:r>
              <a:rPr lang="en-US" altLang="ko-KR" sz="2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CE7E05-E62B-32B7-5745-CE8A723A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465683"/>
            <a:ext cx="5468112" cy="18864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C6ACC-400D-0D78-A8B2-73B46F01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985154"/>
            <a:ext cx="5468112" cy="8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487196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49486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5842702" y="1736127"/>
            <a:ext cx="34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열은 데이터 종류</a:t>
            </a:r>
            <a:r>
              <a:rPr lang="en-US" altLang="ko-KR"/>
              <a:t>, </a:t>
            </a:r>
            <a:r>
              <a:rPr lang="ko-KR" altLang="en-US"/>
              <a:t>행은 </a:t>
            </a:r>
            <a:r>
              <a:rPr lang="en-US" altLang="ko-KR"/>
              <a:t>index</a:t>
            </a:r>
            <a:r>
              <a:rPr lang="ko-KR" altLang="en-US"/>
              <a:t>에 맞는 데이터 값을 넣는다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096000" y="3290984"/>
            <a:ext cx="34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파일의 상대경로를 따라서 </a:t>
            </a:r>
            <a:r>
              <a:rPr lang="en-US" altLang="ko-KR"/>
              <a:t>csv</a:t>
            </a:r>
            <a:r>
              <a:rPr lang="ko-KR" altLang="en-US"/>
              <a:t>파일을 </a:t>
            </a:r>
            <a:r>
              <a:rPr lang="en-US" altLang="ko-KR"/>
              <a:t>parsing</a:t>
            </a:r>
            <a:r>
              <a:rPr lang="ko-KR" altLang="en-US"/>
              <a:t>하고 행마다 라인을 지어 배열에 담는다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096000" y="4263854"/>
            <a:ext cx="3466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Csv</a:t>
            </a:r>
            <a:r>
              <a:rPr lang="ko-KR" altLang="en-US"/>
              <a:t>파일은 </a:t>
            </a:r>
            <a:r>
              <a:rPr lang="en-US" altLang="ko-KR"/>
              <a:t>\r </a:t>
            </a:r>
            <a:r>
              <a:rPr lang="ko-KR" altLang="en-US"/>
              <a:t>로 셀을 구분 지으므로 </a:t>
            </a:r>
            <a:r>
              <a:rPr lang="en-US" altLang="ko-KR"/>
              <a:t>\r</a:t>
            </a:r>
            <a:r>
              <a:rPr lang="ko-KR" altLang="en-US"/>
              <a:t>를 </a:t>
            </a:r>
            <a:r>
              <a:rPr lang="en-US" altLang="ko-KR"/>
              <a:t>Replace</a:t>
            </a:r>
            <a:r>
              <a:rPr lang="ko-KR" altLang="en-US"/>
              <a:t>하여 원하는 값을 뽑고 그 값을 클래스에 담는다</a:t>
            </a:r>
            <a:r>
              <a:rPr lang="en-US" altLang="ko-KR"/>
              <a:t>. </a:t>
            </a:r>
            <a:r>
              <a:rPr lang="ko-KR" altLang="en-US"/>
              <a:t>이 때 클래스는 데이터를 담는 클래스로 다시 배열로 치환된다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481</Words>
  <Application>Microsoft Office PowerPoint</Application>
  <PresentationFormat>와이드스크린</PresentationFormat>
  <Paragraphs>60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5</cp:revision>
  <dcterms:created xsi:type="dcterms:W3CDTF">2024-10-03T00:56:07Z</dcterms:created>
  <dcterms:modified xsi:type="dcterms:W3CDTF">2024-10-07T02:02:22Z</dcterms:modified>
</cp:coreProperties>
</file>